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28803600" cy="43192700"/>
  <p:notesSz cx="6858000" cy="9144000"/>
  <p:embeddedFontLst>
    <p:embeddedFont>
      <p:font typeface="Canva Sans Bold" panose="020B0604020202020204" charset="0"/>
      <p:regular r:id="rId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18" d="100"/>
          <a:sy n="18" d="100"/>
        </p:scale>
        <p:origin x="3102" y="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font" Target="fonts/font1.fntdata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123474">
                <a:alpha val="100000"/>
              </a:srgbClr>
            </a:gs>
            <a:gs pos="100000">
              <a:srgbClr val="FF914D">
                <a:alpha val="100000"/>
              </a:srgbClr>
            </a:gs>
          </a:gsLst>
          <a:lin ang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H="1" flipV="1">
            <a:off x="7438602" y="0"/>
            <a:ext cx="21361398" cy="26090257"/>
          </a:xfrm>
          <a:custGeom>
            <a:avLst/>
            <a:gdLst/>
            <a:ahLst/>
            <a:cxnLst/>
            <a:rect l="l" t="t" r="r" b="b"/>
            <a:pathLst>
              <a:path w="21361398" h="26090257">
                <a:moveTo>
                  <a:pt x="21361398" y="26090257"/>
                </a:moveTo>
                <a:lnTo>
                  <a:pt x="0" y="26090257"/>
                </a:lnTo>
                <a:lnTo>
                  <a:pt x="0" y="0"/>
                </a:lnTo>
                <a:lnTo>
                  <a:pt x="21361398" y="0"/>
                </a:lnTo>
                <a:lnTo>
                  <a:pt x="21361398" y="26090257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th-TH"/>
          </a:p>
        </p:txBody>
      </p:sp>
      <p:sp>
        <p:nvSpPr>
          <p:cNvPr id="3" name="Freeform 3"/>
          <p:cNvSpPr/>
          <p:nvPr/>
        </p:nvSpPr>
        <p:spPr>
          <a:xfrm>
            <a:off x="0" y="18066966"/>
            <a:ext cx="20510119" cy="25050528"/>
          </a:xfrm>
          <a:custGeom>
            <a:avLst/>
            <a:gdLst/>
            <a:ahLst/>
            <a:cxnLst/>
            <a:rect l="l" t="t" r="r" b="b"/>
            <a:pathLst>
              <a:path w="20510119" h="25050528">
                <a:moveTo>
                  <a:pt x="0" y="0"/>
                </a:moveTo>
                <a:lnTo>
                  <a:pt x="20510119" y="0"/>
                </a:lnTo>
                <a:lnTo>
                  <a:pt x="20510119" y="25050528"/>
                </a:lnTo>
                <a:lnTo>
                  <a:pt x="0" y="2505052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th-TH"/>
          </a:p>
        </p:txBody>
      </p:sp>
      <p:grpSp>
        <p:nvGrpSpPr>
          <p:cNvPr id="4" name="Group 4"/>
          <p:cNvGrpSpPr/>
          <p:nvPr/>
        </p:nvGrpSpPr>
        <p:grpSpPr>
          <a:xfrm>
            <a:off x="916252" y="1093374"/>
            <a:ext cx="27094525" cy="41188604"/>
            <a:chOff x="0" y="0"/>
            <a:chExt cx="1699262" cy="2583187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1699262" cy="2583187"/>
            </a:xfrm>
            <a:custGeom>
              <a:avLst/>
              <a:gdLst/>
              <a:ahLst/>
              <a:cxnLst/>
              <a:rect l="l" t="t" r="r" b="b"/>
              <a:pathLst>
                <a:path w="1699262" h="2583187">
                  <a:moveTo>
                    <a:pt x="0" y="0"/>
                  </a:moveTo>
                  <a:lnTo>
                    <a:pt x="1699262" y="0"/>
                  </a:lnTo>
                  <a:lnTo>
                    <a:pt x="1699262" y="2583187"/>
                  </a:lnTo>
                  <a:lnTo>
                    <a:pt x="0" y="2583187"/>
                  </a:lnTo>
                  <a:close/>
                </a:path>
              </a:pathLst>
            </a:custGeom>
            <a:solidFill>
              <a:srgbClr val="FFFFFF">
                <a:alpha val="92941"/>
              </a:srgbClr>
            </a:solidFill>
          </p:spPr>
          <p:txBody>
            <a:bodyPr/>
            <a:lstStyle/>
            <a:p>
              <a:endParaRPr lang="th-TH"/>
            </a:p>
          </p:txBody>
        </p:sp>
        <p:sp>
          <p:nvSpPr>
            <p:cNvPr id="6" name="TextBox 6"/>
            <p:cNvSpPr txBox="1"/>
            <p:nvPr/>
          </p:nvSpPr>
          <p:spPr>
            <a:xfrm>
              <a:off x="0" y="-152400"/>
              <a:ext cx="1699262" cy="2735587"/>
            </a:xfrm>
            <a:prstGeom prst="rect">
              <a:avLst/>
            </a:prstGeom>
          </p:spPr>
          <p:txBody>
            <a:bodyPr lIns="290286" tIns="290286" rIns="290286" bIns="290286" rtlCol="0" anchor="ctr"/>
            <a:lstStyle/>
            <a:p>
              <a:pPr algn="ctr">
                <a:lnSpc>
                  <a:spcPts val="11200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7" name="Freeform 7"/>
          <p:cNvSpPr/>
          <p:nvPr/>
        </p:nvSpPr>
        <p:spPr>
          <a:xfrm>
            <a:off x="5421659" y="14744929"/>
            <a:ext cx="17056120" cy="18614951"/>
          </a:xfrm>
          <a:custGeom>
            <a:avLst/>
            <a:gdLst/>
            <a:ahLst/>
            <a:cxnLst/>
            <a:rect l="l" t="t" r="r" b="b"/>
            <a:pathLst>
              <a:path w="17056120" h="18614951">
                <a:moveTo>
                  <a:pt x="0" y="0"/>
                </a:moveTo>
                <a:lnTo>
                  <a:pt x="17056120" y="0"/>
                </a:lnTo>
                <a:lnTo>
                  <a:pt x="17056120" y="18614951"/>
                </a:lnTo>
                <a:lnTo>
                  <a:pt x="0" y="186149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15000"/>
            </a:blip>
            <a:stretch>
              <a:fillRect t="-6666" r="-119894" b="-6666"/>
            </a:stretch>
          </a:blipFill>
        </p:spPr>
        <p:txBody>
          <a:bodyPr/>
          <a:lstStyle/>
          <a:p>
            <a:endParaRPr lang="th-TH"/>
          </a:p>
        </p:txBody>
      </p:sp>
      <p:sp>
        <p:nvSpPr>
          <p:cNvPr id="8" name="Freeform 8"/>
          <p:cNvSpPr/>
          <p:nvPr/>
        </p:nvSpPr>
        <p:spPr>
          <a:xfrm>
            <a:off x="8041027" y="1841500"/>
            <a:ext cx="5319420" cy="2864303"/>
          </a:xfrm>
          <a:custGeom>
            <a:avLst/>
            <a:gdLst/>
            <a:ahLst/>
            <a:cxnLst/>
            <a:rect l="l" t="t" r="r" b="b"/>
            <a:pathLst>
              <a:path w="5319420" h="2864303">
                <a:moveTo>
                  <a:pt x="0" y="0"/>
                </a:moveTo>
                <a:lnTo>
                  <a:pt x="5319420" y="0"/>
                </a:lnTo>
                <a:lnTo>
                  <a:pt x="5319420" y="2864303"/>
                </a:lnTo>
                <a:lnTo>
                  <a:pt x="0" y="2864303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th-TH"/>
          </a:p>
        </p:txBody>
      </p:sp>
      <p:sp>
        <p:nvSpPr>
          <p:cNvPr id="9" name="TextBox 9"/>
          <p:cNvSpPr txBox="1"/>
          <p:nvPr/>
        </p:nvSpPr>
        <p:spPr>
          <a:xfrm>
            <a:off x="1664489" y="5217703"/>
            <a:ext cx="25598052" cy="189616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779"/>
              </a:lnSpc>
            </a:pPr>
            <a:r>
              <a:rPr lang="en-US" sz="4861" b="1" spc="393" dirty="0" err="1">
                <a:solidFill>
                  <a:srgbClr val="123474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การนำเสนอผลงานวิชาการระดับชาติ</a:t>
            </a:r>
            <a:r>
              <a:rPr lang="en-US" sz="4861" b="1" spc="393" dirty="0">
                <a:solidFill>
                  <a:srgbClr val="123474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/</a:t>
            </a:r>
            <a:r>
              <a:rPr lang="en-US" sz="4861" b="1" spc="393" dirty="0" err="1">
                <a:solidFill>
                  <a:srgbClr val="123474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นานาชาติ</a:t>
            </a:r>
            <a:endParaRPr lang="en-US" sz="4861" b="1" spc="393" dirty="0">
              <a:solidFill>
                <a:srgbClr val="123474"/>
              </a:solidFill>
              <a:latin typeface="Canva Sans Bold"/>
              <a:ea typeface="Canva Sans Bold"/>
              <a:cs typeface="Canva Sans Bold"/>
              <a:sym typeface="Canva Sans Bold"/>
            </a:endParaRPr>
          </a:p>
          <a:p>
            <a:pPr algn="ctr">
              <a:lnSpc>
                <a:spcPts val="7779"/>
              </a:lnSpc>
            </a:pPr>
            <a:r>
              <a:rPr lang="en-US" sz="4861" b="1" spc="393" dirty="0">
                <a:solidFill>
                  <a:srgbClr val="123474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“GLOBAL CITIZEN LEADERSHIP” </a:t>
            </a:r>
            <a:r>
              <a:rPr lang="en-US" sz="4861" b="1" spc="393" dirty="0" err="1">
                <a:solidFill>
                  <a:srgbClr val="123474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และงานบริหารสัมพันธ์</a:t>
            </a:r>
            <a:r>
              <a:rPr lang="en-US" sz="4861" b="1" spc="393" dirty="0">
                <a:solidFill>
                  <a:srgbClr val="123474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 </a:t>
            </a:r>
            <a:r>
              <a:rPr lang="en-US" sz="4861" b="1" spc="393" dirty="0" err="1">
                <a:solidFill>
                  <a:srgbClr val="123474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ครั้งที่</a:t>
            </a:r>
            <a:r>
              <a:rPr lang="en-US" sz="4861" b="1" spc="393" dirty="0">
                <a:solidFill>
                  <a:srgbClr val="123474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 48 </a:t>
            </a:r>
            <a:r>
              <a:rPr lang="en-US" sz="4861" b="1" spc="393" dirty="0" err="1">
                <a:solidFill>
                  <a:srgbClr val="123474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ประจำปี</a:t>
            </a:r>
            <a:r>
              <a:rPr lang="en-US" sz="4861" b="1" spc="393" dirty="0">
                <a:solidFill>
                  <a:srgbClr val="123474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 2568</a:t>
            </a:r>
          </a:p>
        </p:txBody>
      </p:sp>
      <p:sp>
        <p:nvSpPr>
          <p:cNvPr id="10" name="Freeform 10"/>
          <p:cNvSpPr/>
          <p:nvPr/>
        </p:nvSpPr>
        <p:spPr>
          <a:xfrm>
            <a:off x="13360447" y="1093374"/>
            <a:ext cx="7752097" cy="4360555"/>
          </a:xfrm>
          <a:custGeom>
            <a:avLst/>
            <a:gdLst/>
            <a:ahLst/>
            <a:cxnLst/>
            <a:rect l="l" t="t" r="r" b="b"/>
            <a:pathLst>
              <a:path w="7752097" h="4360555">
                <a:moveTo>
                  <a:pt x="0" y="0"/>
                </a:moveTo>
                <a:lnTo>
                  <a:pt x="7752097" y="0"/>
                </a:lnTo>
                <a:lnTo>
                  <a:pt x="7752097" y="4360555"/>
                </a:lnTo>
                <a:lnTo>
                  <a:pt x="0" y="4360555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th-TH"/>
          </a:p>
        </p:txBody>
      </p:sp>
      <p:sp>
        <p:nvSpPr>
          <p:cNvPr id="11" name="TextBox 11"/>
          <p:cNvSpPr txBox="1"/>
          <p:nvPr/>
        </p:nvSpPr>
        <p:spPr>
          <a:xfrm>
            <a:off x="709902" y="40912619"/>
            <a:ext cx="27733767" cy="79870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655"/>
              </a:lnSpc>
            </a:pPr>
            <a:r>
              <a:rPr lang="en-US" sz="4200" b="1" spc="434" dirty="0" err="1">
                <a:solidFill>
                  <a:srgbClr val="08334D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สมาคมพัฒนาวิชาชีพบริหารการศึกษาแห่งประเทศไทย</a:t>
            </a:r>
            <a:r>
              <a:rPr lang="en-US" sz="4200" b="1" spc="434" dirty="0">
                <a:solidFill>
                  <a:srgbClr val="08334D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 (</a:t>
            </a:r>
            <a:r>
              <a:rPr lang="en-US" sz="4200" b="1" spc="434" dirty="0" err="1">
                <a:solidFill>
                  <a:srgbClr val="08334D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สพบท</a:t>
            </a:r>
            <a:r>
              <a:rPr lang="en-US" sz="4200" b="1" spc="434" dirty="0">
                <a:solidFill>
                  <a:srgbClr val="08334D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.) </a:t>
            </a:r>
            <a:r>
              <a:rPr lang="en-US" sz="4200" b="1" spc="434" dirty="0" err="1">
                <a:solidFill>
                  <a:srgbClr val="08334D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และเครือข่ายการบริหารการศึกษา</a:t>
            </a:r>
            <a:endParaRPr lang="en-US" sz="4200" b="1" spc="434" dirty="0">
              <a:solidFill>
                <a:srgbClr val="08334D"/>
              </a:solidFill>
              <a:latin typeface="Canva Sans Bold"/>
              <a:ea typeface="Canva Sans Bold"/>
              <a:cs typeface="Canva Sans Bold"/>
              <a:sym typeface="Canva Sans Bold"/>
            </a:endParaRPr>
          </a:p>
        </p:txBody>
      </p:sp>
      <p:grpSp>
        <p:nvGrpSpPr>
          <p:cNvPr id="12" name="Group 12"/>
          <p:cNvGrpSpPr/>
          <p:nvPr/>
        </p:nvGrpSpPr>
        <p:grpSpPr>
          <a:xfrm>
            <a:off x="1454017" y="7811096"/>
            <a:ext cx="26018994" cy="32830524"/>
            <a:chOff x="0" y="0"/>
            <a:chExt cx="34691992" cy="43774032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34691992" cy="22144124"/>
            </a:xfrm>
            <a:custGeom>
              <a:avLst/>
              <a:gdLst/>
              <a:ahLst/>
              <a:cxnLst/>
              <a:rect l="l" t="t" r="r" b="b"/>
              <a:pathLst>
                <a:path w="34691992" h="22144124">
                  <a:moveTo>
                    <a:pt x="0" y="0"/>
                  </a:moveTo>
                  <a:lnTo>
                    <a:pt x="34691992" y="0"/>
                  </a:lnTo>
                  <a:lnTo>
                    <a:pt x="34691992" y="22144124"/>
                  </a:lnTo>
                  <a:lnTo>
                    <a:pt x="0" y="2214412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>
                <a:alphaModFix amt="80000"/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 b="-8925"/>
              </a:stretch>
            </a:blipFill>
          </p:spPr>
          <p:txBody>
            <a:bodyPr/>
            <a:lstStyle/>
            <a:p>
              <a:endParaRPr lang="th-TH"/>
            </a:p>
          </p:txBody>
        </p:sp>
        <p:sp>
          <p:nvSpPr>
            <p:cNvPr id="14" name="Freeform 14"/>
            <p:cNvSpPr/>
            <p:nvPr/>
          </p:nvSpPr>
          <p:spPr>
            <a:xfrm>
              <a:off x="0" y="22144124"/>
              <a:ext cx="34691992" cy="21629908"/>
            </a:xfrm>
            <a:custGeom>
              <a:avLst/>
              <a:gdLst/>
              <a:ahLst/>
              <a:cxnLst/>
              <a:rect l="l" t="t" r="r" b="b"/>
              <a:pathLst>
                <a:path w="34691992" h="21629908">
                  <a:moveTo>
                    <a:pt x="0" y="0"/>
                  </a:moveTo>
                  <a:lnTo>
                    <a:pt x="34691992" y="0"/>
                  </a:lnTo>
                  <a:lnTo>
                    <a:pt x="34691992" y="21629908"/>
                  </a:lnTo>
                  <a:lnTo>
                    <a:pt x="0" y="2162990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>
                <a:alphaModFix amt="80000"/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 t="-11514"/>
              </a:stretch>
            </a:blipFill>
          </p:spPr>
          <p:txBody>
            <a:bodyPr/>
            <a:lstStyle/>
            <a:p>
              <a:endParaRPr lang="th-TH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Microsoft Office PowerPoint</Application>
  <PresentationFormat>กำหนดเอง</PresentationFormat>
  <Paragraphs>3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5" baseType="lpstr">
      <vt:lpstr>Canva Sans Bold</vt:lpstr>
      <vt:lpstr>Arial</vt:lpstr>
      <vt:lpstr>Calibri</vt:lpstr>
      <vt:lpstr>Office Theme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poster</dc:title>
  <cp:lastModifiedBy>SUPAKORN MALEEKAEW</cp:lastModifiedBy>
  <cp:revision>2</cp:revision>
  <dcterms:created xsi:type="dcterms:W3CDTF">2006-08-16T00:00:00Z</dcterms:created>
  <dcterms:modified xsi:type="dcterms:W3CDTF">2025-03-05T04:29:31Z</dcterms:modified>
  <dc:identifier>DAGg1CwAcdg</dc:identifier>
</cp:coreProperties>
</file>